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5240"/>
    <a:srgbClr val="F6C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6070"/>
  </p:normalViewPr>
  <p:slideViewPr>
    <p:cSldViewPr snapToObjects="1">
      <p:cViewPr varScale="1">
        <p:scale>
          <a:sx n="114" d="100"/>
          <a:sy n="114" d="100"/>
        </p:scale>
        <p:origin x="7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5FB7-E94B-CB43-A817-70B7580ED99C}" type="datetimeFigureOut">
              <a:rPr lang="en-US" smtClean="0"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54F5-28B0-734B-9310-197B12F2C9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0" y="1752600"/>
            <a:ext cx="5486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400" dirty="0">
                <a:solidFill>
                  <a:srgbClr val="F6C70E"/>
                </a:solidFill>
                <a:latin typeface="Sb 2Stone Sans Semibold"/>
                <a:cs typeface="Sb 2Stone Sans Semibold"/>
              </a:rPr>
              <a:t>HEADLINE</a:t>
            </a: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F6C70E"/>
                </a:solidFill>
                <a:latin typeface="Zapf Dingbats" charset="2"/>
                <a:cs typeface="Zapf Dingbats" charset="2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2Stone Sans"/>
                <a:cs typeface="2Stone Sans"/>
              </a:rPr>
              <a:t>   Words as bulleted copy</a:t>
            </a: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F6C70E"/>
                </a:solidFill>
                <a:latin typeface="Zapf Dingbats" charset="2"/>
                <a:cs typeface="Zapf Dingbats" charset="2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2Stone Sans"/>
                <a:cs typeface="2Stone Sans"/>
              </a:rPr>
              <a:t>   Bulleted copy</a:t>
            </a: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F6C70E"/>
                </a:solidFill>
                <a:latin typeface="Zapf Dingbats" charset="2"/>
                <a:cs typeface="Zapf Dingbats" charset="2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2Stone Sans"/>
                <a:cs typeface="2Stone Sans"/>
              </a:rPr>
              <a:t>   Bulleted copy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000" y="2133600"/>
            <a:ext cx="5486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400" dirty="0">
                <a:solidFill>
                  <a:srgbClr val="155240"/>
                </a:solidFill>
                <a:latin typeface="Sb 2Stone Sans Semibold"/>
                <a:cs typeface="Sb 2Stone Sans Semibold"/>
              </a:rPr>
              <a:t>HEADLINE</a:t>
            </a: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155240"/>
                </a:solidFill>
                <a:latin typeface="Zapf Dingbats" charset="2"/>
                <a:cs typeface="Zapf Dingbats" charset="2"/>
              </a:rPr>
              <a:t>n</a:t>
            </a:r>
            <a:r>
              <a:rPr lang="en-US" sz="2400" dirty="0">
                <a:solidFill>
                  <a:srgbClr val="155240"/>
                </a:solidFill>
                <a:latin typeface="2Stone Sans"/>
                <a:cs typeface="2Stone Sans"/>
              </a:rPr>
              <a:t>   </a:t>
            </a:r>
            <a:r>
              <a:rPr lang="en-US" sz="2400" dirty="0">
                <a:latin typeface="2Stone Sans"/>
                <a:cs typeface="2Stone Sans"/>
              </a:rPr>
              <a:t>Words as bulleted copy</a:t>
            </a: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155240"/>
                </a:solidFill>
                <a:latin typeface="Zapf Dingbats" charset="2"/>
                <a:cs typeface="Zapf Dingbats" charset="2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2Stone Sans"/>
                <a:cs typeface="2Stone Sans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2Stone Sans"/>
                <a:cs typeface="2Stone Sans"/>
              </a:rPr>
              <a:t>Bulleted copy</a:t>
            </a: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155240"/>
                </a:solidFill>
                <a:latin typeface="Zapf Dingbats" charset="2"/>
                <a:cs typeface="Zapf Dingbats" charset="2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2Stone Sans"/>
                <a:cs typeface="2Stone Sans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2Stone Sans"/>
                <a:cs typeface="2Stone Sans"/>
              </a:rPr>
              <a:t>Bulleted copy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943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55240"/>
                </a:solidFill>
                <a:latin typeface="Sb 2Stone Sans Semibold"/>
                <a:cs typeface="Sb 2Stone Sans Semibold"/>
              </a:rPr>
              <a:t>College of Education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</Words>
  <Application>Microsoft Macintosh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2Stone Sans</vt:lpstr>
      <vt:lpstr>Arial</vt:lpstr>
      <vt:lpstr>Calibri</vt:lpstr>
      <vt:lpstr>Sb 2Stone Sans Semibold</vt:lpstr>
      <vt:lpstr>Zapf Dingbats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 Reports</dc:creator>
  <cp:lastModifiedBy>Education Reports</cp:lastModifiedBy>
  <cp:revision>1</cp:revision>
  <dcterms:created xsi:type="dcterms:W3CDTF">2020-09-25T12:58:38Z</dcterms:created>
  <dcterms:modified xsi:type="dcterms:W3CDTF">2020-09-25T12:59:10Z</dcterms:modified>
</cp:coreProperties>
</file>